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0949914-D4F5-4B19-9C42-C0433A600D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0BA8C9C-D9B0-442E-A7BA-6B97621EC7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BFE0A02-BF99-45B3-AD23-2B3857E84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23BF-6520-4C54-9D32-CAD3377DDEE1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1E720CF-1E9E-47CC-9114-AB36C769E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79F5E9B-3AA8-4DCD-BDB5-C413546A0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BF32F-23DF-4785-832B-D39A61928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5622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C9FFF5E-3353-41CE-8CAD-40D37A601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B921F89-BEE8-44B3-B0EF-04E2DDC1C5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40F15F3-7BE2-4B49-85B1-02D802C64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23BF-6520-4C54-9D32-CAD3377DDEE1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8F34ED3-932C-466A-A40E-D15BD0941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EE8FD05-DA3D-4FAD-8121-C7C0D876C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BF32F-23DF-4785-832B-D39A61928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9683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8A3F8BB-F4D4-4C4B-B5C7-B42518EAE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8560256-9A10-4A4B-B7C6-5C03C7C19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375188-CBD1-4313-8F5A-10382FBFF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23BF-6520-4C54-9D32-CAD3377DDEE1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7DD8FF8-3B5B-482A-B55E-DAB91841B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365FAAA-B369-4E1F-8EF7-D94455853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BF32F-23DF-4785-832B-D39A61928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67126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7D9A9B6-01F8-4D50-AD56-9D5E19D2C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87A5BA1-FA5B-4E2E-9E53-7070E68CFA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16A289E-7BD8-4BC6-9B5F-04DB9EEAF1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AC37D9D-6646-4479-83AC-D85DD579D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23BF-6520-4C54-9D32-CAD3377DDEE1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F375209-5EF1-4AB9-A099-B78915A15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549A102-E46D-43E1-A329-967DFAB78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BF32F-23DF-4785-832B-D39A61928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7383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996604-B6FC-4C58-A1CF-C5FEFD2171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D441448-D1CC-4532-A1A1-9ADB64A109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45F06F7-31F6-4AA5-B940-F878FE01AC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AE3C795-0925-4D0E-8AC1-07B025D916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ADB4EF3-DE16-4CC0-8069-56697A89FD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9C6BBC29-0501-4FA5-9D80-9F358189F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23BF-6520-4C54-9D32-CAD3377DDEE1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C1F466B-9F36-42E6-BD4F-DC344605DF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0DC0172-BF96-4601-B421-C8A9087FF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BF32F-23DF-4785-832B-D39A61928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452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F08ABDC-6432-4595-892B-E59B404DC1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86F68AE-0D84-45C4-B0A6-56016EA3A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23BF-6520-4C54-9D32-CAD3377DDEE1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365807C-1ED2-4F78-A275-9B710FDBD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82E7917-82CC-4EB4-96FA-F8F93EF55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BF32F-23DF-4785-832B-D39A61928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5231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9B22FC0-EC2F-413B-9542-D72DA0074B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23BF-6520-4C54-9D32-CAD3377DDEE1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58E70DA-8445-4BB7-80DD-AA64C4CF0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F97FD2D-0A61-42B4-A361-FB5298E37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BF32F-23DF-4785-832B-D39A61928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6333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8A7850-9D4B-4205-BC9D-E8F897AB6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B3B6669-0506-45BA-AF37-A410D39EF1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CAB25AA-CAEA-4C02-B064-286C0BF9AD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00F6793-FEEB-44B1-8D59-A601C69DC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23BF-6520-4C54-9D32-CAD3377DDEE1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2588E3E-79B5-4FE5-BFB4-A223DECF5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E168E3E-7B3E-4961-8480-24E565529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BF32F-23DF-4785-832B-D39A61928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8706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27D2461-EB65-43A5-983B-A3C8BE7C1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6FAB661-0F38-4D62-8767-63CDDA7F1F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3407E69-7D5D-427E-B163-9C7EA12235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13E322D-CF94-4896-B15D-862FC7184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23BF-6520-4C54-9D32-CAD3377DDEE1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68DAFE4-2D76-4808-93E6-045B9FA92E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900692F-244A-4D16-9B05-92FB53F4C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BF32F-23DF-4785-832B-D39A61928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3677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888CED8-F24D-489E-89F9-73A5643AF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B9DC134-1883-4B9F-A401-2D3AA8F1D9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9464470-5C16-4B05-BC33-B0F42E0AC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23BF-6520-4C54-9D32-CAD3377DDEE1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D7DCB0C-0007-49DD-B37F-1EE1A35B1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CD3CEF3-D17B-4DA1-A62D-71B96118C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BF32F-23DF-4785-832B-D39A61928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00711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AE8B8056-8262-4F0F-8B11-F4B64B7EFC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8E8F1C0-2473-4409-8010-3E844C40FC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17BF3BD-BF95-4670-957F-B0C76F915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23BF-6520-4C54-9D32-CAD3377DDEE1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5D27F41-7691-4DF7-BDBE-72314044F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907E10B-4A3F-4DA5-993B-879F45C37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BF32F-23DF-4785-832B-D39A61928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3983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CB7DCC56-9F73-4A15-B39E-99C81FDC87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FFDAA7F-3AB9-42C0-A04C-00ABEFBF06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5F1BD7E-3C77-438B-8AA9-CD14B37099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023BF-6520-4C54-9D32-CAD3377DDEE1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52ABB3F-B0E6-4A29-B6BA-66F23C67A9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F3F231B-7A34-4F16-B2EB-E8524FB135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BF32F-23DF-4785-832B-D39A61928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0985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juice-semi.kr/jbnu/main/?menu=64&amp;mode=view&amp;no=39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0FD1DA6F-4482-4851-B8FD-C7BA1C9F5C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8340"/>
            <a:ext cx="12192000" cy="470131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DF382B-3176-4A36-9E74-E1A6446E4A53}"/>
              </a:ext>
            </a:extLst>
          </p:cNvPr>
          <p:cNvSpPr txBox="1"/>
          <p:nvPr/>
        </p:nvSpPr>
        <p:spPr>
          <a:xfrm>
            <a:off x="194733" y="118533"/>
            <a:ext cx="675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○ 오픈배지 포트폴리오 작성 방법 안내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5DD3C7AD-13F2-4207-90AA-F06AC16FA789}"/>
              </a:ext>
            </a:extLst>
          </p:cNvPr>
          <p:cNvSpPr/>
          <p:nvPr/>
        </p:nvSpPr>
        <p:spPr>
          <a:xfrm>
            <a:off x="431799" y="1007533"/>
            <a:ext cx="4842934" cy="279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11A243-C1DA-47D8-8B38-08A9567617FB}"/>
              </a:ext>
            </a:extLst>
          </p:cNvPr>
          <p:cNvSpPr txBox="1"/>
          <p:nvPr/>
        </p:nvSpPr>
        <p:spPr>
          <a:xfrm>
            <a:off x="0" y="5850466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 </a:t>
            </a:r>
            <a:r>
              <a:rPr lang="en-US" altLang="ko-KR" dirty="0"/>
              <a:t>- </a:t>
            </a:r>
            <a:r>
              <a:rPr lang="ko-KR" altLang="en-US" dirty="0"/>
              <a:t>서식 링크를 복사하여 포트폴리오 작성을 위해 </a:t>
            </a:r>
            <a:r>
              <a:rPr lang="en-US" altLang="ko-KR" dirty="0"/>
              <a:t>Google Sites</a:t>
            </a:r>
            <a:r>
              <a:rPr lang="ko-KR" altLang="en-US" dirty="0"/>
              <a:t>로 이동합니다</a:t>
            </a:r>
            <a:r>
              <a:rPr lang="en-US" altLang="ko-KR" dirty="0"/>
              <a:t>.(</a:t>
            </a:r>
            <a:r>
              <a:rPr lang="ko-KR" altLang="en-US" dirty="0"/>
              <a:t>구글 계정 로그인 필요</a:t>
            </a:r>
            <a:r>
              <a:rPr lang="en-US" altLang="ko-KR" dirty="0"/>
              <a:t>)</a:t>
            </a:r>
          </a:p>
          <a:p>
            <a:r>
              <a:rPr lang="en-US" altLang="ko-KR" dirty="0"/>
              <a:t>(https://sites.google.com/d/1zjY7-bSLU6YQLNBE029wmEtbBie2hqoO/p/1TovcwAsG95lzJPPjVGTIPrPyyuRuh1e6/edit)</a:t>
            </a:r>
            <a:r>
              <a:rPr lang="ko-KR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480361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8DF382B-3176-4A36-9E74-E1A6446E4A53}"/>
              </a:ext>
            </a:extLst>
          </p:cNvPr>
          <p:cNvSpPr txBox="1"/>
          <p:nvPr/>
        </p:nvSpPr>
        <p:spPr>
          <a:xfrm>
            <a:off x="194733" y="118533"/>
            <a:ext cx="675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○ 오픈배지 포트폴리오 작성 방법 안내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11A243-C1DA-47D8-8B38-08A9567617FB}"/>
              </a:ext>
            </a:extLst>
          </p:cNvPr>
          <p:cNvSpPr txBox="1"/>
          <p:nvPr/>
        </p:nvSpPr>
        <p:spPr>
          <a:xfrm>
            <a:off x="0" y="5850466"/>
            <a:ext cx="31967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 </a:t>
            </a:r>
            <a:r>
              <a:rPr lang="en-US" altLang="ko-KR" dirty="0"/>
              <a:t>- </a:t>
            </a:r>
            <a:r>
              <a:rPr lang="ko-KR" altLang="en-US" dirty="0"/>
              <a:t>사본 만들기를 클릭합니다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28096E04-A859-4F7D-AC08-B5A374DA4E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3594"/>
            <a:ext cx="12192000" cy="4750812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5DD3C7AD-13F2-4207-90AA-F06AC16FA789}"/>
              </a:ext>
            </a:extLst>
          </p:cNvPr>
          <p:cNvSpPr/>
          <p:nvPr/>
        </p:nvSpPr>
        <p:spPr>
          <a:xfrm>
            <a:off x="10930467" y="1388533"/>
            <a:ext cx="1261533" cy="863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highlight>
                <a:srgbClr val="FFFF00"/>
              </a:highlight>
            </a:endParaRP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6A1A841F-7CB8-45C0-A643-18BB0DC28E8C}"/>
              </a:ext>
            </a:extLst>
          </p:cNvPr>
          <p:cNvSpPr/>
          <p:nvPr/>
        </p:nvSpPr>
        <p:spPr>
          <a:xfrm>
            <a:off x="11040534" y="2006082"/>
            <a:ext cx="632061" cy="203718"/>
          </a:xfrm>
          <a:prstGeom prst="ellipse">
            <a:avLst/>
          </a:prstGeom>
          <a:solidFill>
            <a:schemeClr val="accent4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428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9E568972-61E5-48CC-821E-CDF1C798F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73868"/>
            <a:ext cx="12192000" cy="53102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DF382B-3176-4A36-9E74-E1A6446E4A53}"/>
              </a:ext>
            </a:extLst>
          </p:cNvPr>
          <p:cNvSpPr txBox="1"/>
          <p:nvPr/>
        </p:nvSpPr>
        <p:spPr>
          <a:xfrm>
            <a:off x="194733" y="118533"/>
            <a:ext cx="675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○ 오픈배지 포트폴리오 작성 방법 안내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11A243-C1DA-47D8-8B38-08A9567617FB}"/>
              </a:ext>
            </a:extLst>
          </p:cNvPr>
          <p:cNvSpPr txBox="1"/>
          <p:nvPr/>
        </p:nvSpPr>
        <p:spPr>
          <a:xfrm>
            <a:off x="0" y="6084132"/>
            <a:ext cx="8385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 </a:t>
            </a:r>
            <a:r>
              <a:rPr lang="en-US" altLang="ko-KR" dirty="0"/>
              <a:t>- </a:t>
            </a:r>
            <a:r>
              <a:rPr lang="ko-KR" altLang="en-US" dirty="0"/>
              <a:t>자기 계정의 구글 드라이브 폴더에 사본을 옮깁니다</a:t>
            </a:r>
            <a:r>
              <a:rPr lang="en-US" altLang="ko-KR" dirty="0"/>
              <a:t>. </a:t>
            </a:r>
            <a:r>
              <a:rPr lang="ko-KR" altLang="en-US" dirty="0"/>
              <a:t>확인 버튼을 눌러주세요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5DD3C7AD-13F2-4207-90AA-F06AC16FA789}"/>
              </a:ext>
            </a:extLst>
          </p:cNvPr>
          <p:cNvSpPr/>
          <p:nvPr/>
        </p:nvSpPr>
        <p:spPr>
          <a:xfrm>
            <a:off x="4622800" y="3429000"/>
            <a:ext cx="2717800" cy="24214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4900945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1A1DF45E-38CF-41D1-938D-E954BA21C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5800"/>
            <a:ext cx="12192000" cy="516466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DF382B-3176-4A36-9E74-E1A6446E4A53}"/>
              </a:ext>
            </a:extLst>
          </p:cNvPr>
          <p:cNvSpPr txBox="1"/>
          <p:nvPr/>
        </p:nvSpPr>
        <p:spPr>
          <a:xfrm>
            <a:off x="194733" y="118533"/>
            <a:ext cx="675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○ 오픈배지 포트폴리오 작성 방법 안내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11A243-C1DA-47D8-8B38-08A9567617FB}"/>
              </a:ext>
            </a:extLst>
          </p:cNvPr>
          <p:cNvSpPr txBox="1"/>
          <p:nvPr/>
        </p:nvSpPr>
        <p:spPr>
          <a:xfrm>
            <a:off x="0" y="6084132"/>
            <a:ext cx="6639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 </a:t>
            </a:r>
            <a:r>
              <a:rPr lang="en-US" altLang="ko-KR" dirty="0"/>
              <a:t>- </a:t>
            </a:r>
            <a:r>
              <a:rPr lang="ko-KR" altLang="en-US" dirty="0"/>
              <a:t>자기 계정의 </a:t>
            </a:r>
            <a:r>
              <a:rPr lang="en-US" altLang="ko-KR" dirty="0"/>
              <a:t>Google Sites</a:t>
            </a:r>
            <a:r>
              <a:rPr lang="ko-KR" altLang="en-US" dirty="0"/>
              <a:t>에 사본이 생성된 것을 확인합니다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5DD3C7AD-13F2-4207-90AA-F06AC16FA789}"/>
              </a:ext>
            </a:extLst>
          </p:cNvPr>
          <p:cNvSpPr/>
          <p:nvPr/>
        </p:nvSpPr>
        <p:spPr>
          <a:xfrm>
            <a:off x="635000" y="3429000"/>
            <a:ext cx="2099733" cy="24214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328782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8DF382B-3176-4A36-9E74-E1A6446E4A53}"/>
              </a:ext>
            </a:extLst>
          </p:cNvPr>
          <p:cNvSpPr txBox="1"/>
          <p:nvPr/>
        </p:nvSpPr>
        <p:spPr>
          <a:xfrm>
            <a:off x="194733" y="118533"/>
            <a:ext cx="675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○ 오픈배지 포트폴리오 작성 방법 안내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11A243-C1DA-47D8-8B38-08A9567617FB}"/>
              </a:ext>
            </a:extLst>
          </p:cNvPr>
          <p:cNvSpPr txBox="1"/>
          <p:nvPr/>
        </p:nvSpPr>
        <p:spPr>
          <a:xfrm>
            <a:off x="0" y="6084132"/>
            <a:ext cx="117003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 </a:t>
            </a:r>
            <a:r>
              <a:rPr lang="en-US" altLang="ko-KR" dirty="0"/>
              <a:t>- </a:t>
            </a:r>
            <a:r>
              <a:rPr lang="ko-KR" altLang="en-US" dirty="0"/>
              <a:t>사업단에서 발행하고 자기가 수령한 디지털 배지 이미지를 다운받아서 포트폴리오를 편집합니다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- Google Sites </a:t>
            </a:r>
            <a:r>
              <a:rPr lang="ko-KR" altLang="en-US" dirty="0"/>
              <a:t>내에서 이미지 및 내용 편집이 쉽게 가능합니다</a:t>
            </a:r>
            <a:r>
              <a:rPr lang="en-US" altLang="ko-KR" dirty="0"/>
              <a:t>. </a:t>
            </a:r>
            <a:r>
              <a:rPr lang="ko-KR" altLang="en-US" dirty="0"/>
              <a:t>안내된 서식에서 직접 편집하여 활용해 보세요</a:t>
            </a:r>
            <a:r>
              <a:rPr lang="en-US" altLang="ko-KR" dirty="0"/>
              <a:t>.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159A94D5-9FD5-4402-9A7D-A9F256BAE2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6200" y="540489"/>
            <a:ext cx="4419600" cy="5491018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5DD3C7AD-13F2-4207-90AA-F06AC16FA789}"/>
              </a:ext>
            </a:extLst>
          </p:cNvPr>
          <p:cNvSpPr/>
          <p:nvPr/>
        </p:nvSpPr>
        <p:spPr>
          <a:xfrm>
            <a:off x="3708400" y="1447800"/>
            <a:ext cx="1871133" cy="13377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7868689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8DF382B-3176-4A36-9E74-E1A6446E4A53}"/>
              </a:ext>
            </a:extLst>
          </p:cNvPr>
          <p:cNvSpPr txBox="1"/>
          <p:nvPr/>
        </p:nvSpPr>
        <p:spPr>
          <a:xfrm>
            <a:off x="194733" y="118533"/>
            <a:ext cx="675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○ 오픈배지 포트폴리오 작성 방법 안내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11A243-C1DA-47D8-8B38-08A9567617FB}"/>
              </a:ext>
            </a:extLst>
          </p:cNvPr>
          <p:cNvSpPr txBox="1"/>
          <p:nvPr/>
        </p:nvSpPr>
        <p:spPr>
          <a:xfrm>
            <a:off x="0" y="6084132"/>
            <a:ext cx="97850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 </a:t>
            </a:r>
            <a:r>
              <a:rPr lang="en-US" altLang="ko-KR" dirty="0"/>
              <a:t>- </a:t>
            </a:r>
            <a:r>
              <a:rPr lang="ko-KR" altLang="en-US" dirty="0"/>
              <a:t>디지털 배지에 대한 수령 및 활용 등 자세한 안내는 사업단 홈페이지 자료실을 확인하세요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(</a:t>
            </a:r>
            <a:r>
              <a:rPr lang="ko-KR" altLang="en-US" dirty="0">
                <a:hlinkClick r:id="rId2"/>
              </a:rPr>
              <a:t>자료실 </a:t>
            </a:r>
            <a:r>
              <a:rPr lang="en-US" altLang="ko-KR" dirty="0">
                <a:hlinkClick r:id="rId2"/>
              </a:rPr>
              <a:t>| </a:t>
            </a:r>
            <a:r>
              <a:rPr lang="ko-KR" altLang="en-US" dirty="0">
                <a:hlinkClick r:id="rId2"/>
              </a:rPr>
              <a:t>전북대학교 </a:t>
            </a:r>
            <a:r>
              <a:rPr lang="ko-KR" altLang="en-US" dirty="0" err="1">
                <a:hlinkClick r:id="rId2"/>
              </a:rPr>
              <a:t>반도체특성화대학사업단</a:t>
            </a:r>
            <a:r>
              <a:rPr lang="en-US" altLang="ko-KR" dirty="0"/>
              <a:t>)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740416E-4BF4-4226-8ADF-72ECEDA2E0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3084" y="575646"/>
            <a:ext cx="8805831" cy="5421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0660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BE7AD97-94A3-48A1-A3DA-16510CB74A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59518"/>
            <a:ext cx="12192000" cy="509094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DF382B-3176-4A36-9E74-E1A6446E4A53}"/>
              </a:ext>
            </a:extLst>
          </p:cNvPr>
          <p:cNvSpPr txBox="1"/>
          <p:nvPr/>
        </p:nvSpPr>
        <p:spPr>
          <a:xfrm>
            <a:off x="194733" y="118533"/>
            <a:ext cx="675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○ 오픈배지 포트폴리오 작성 방법 안내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11A243-C1DA-47D8-8B38-08A9567617FB}"/>
              </a:ext>
            </a:extLst>
          </p:cNvPr>
          <p:cNvSpPr txBox="1"/>
          <p:nvPr/>
        </p:nvSpPr>
        <p:spPr>
          <a:xfrm>
            <a:off x="0" y="5850466"/>
            <a:ext cx="118465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 </a:t>
            </a:r>
            <a:r>
              <a:rPr lang="en-US" altLang="ko-KR" dirty="0"/>
              <a:t>- </a:t>
            </a:r>
            <a:r>
              <a:rPr lang="ko-KR" altLang="en-US" dirty="0"/>
              <a:t>포트폴리오 편집 완료 후 게시하기 전에</a:t>
            </a:r>
            <a:r>
              <a:rPr lang="en-US" altLang="ko-KR" dirty="0"/>
              <a:t>, </a:t>
            </a:r>
            <a:r>
              <a:rPr lang="ko-KR" altLang="en-US" dirty="0"/>
              <a:t>개인정보 보호를 위해 공유 버튼을 클릭하고</a:t>
            </a:r>
            <a:r>
              <a:rPr lang="en-US" altLang="ko-KR" dirty="0"/>
              <a:t>, </a:t>
            </a:r>
            <a:r>
              <a:rPr lang="ko-KR" altLang="en-US" dirty="0"/>
              <a:t>초안과 게시된 사이트의</a:t>
            </a:r>
            <a:endParaRPr lang="en-US" altLang="ko-KR" dirty="0"/>
          </a:p>
          <a:p>
            <a:r>
              <a:rPr lang="en-US" altLang="ko-KR" dirty="0"/>
              <a:t>   </a:t>
            </a:r>
            <a:r>
              <a:rPr lang="ko-KR" altLang="en-US" dirty="0"/>
              <a:t>권한을 설정해주세요</a:t>
            </a:r>
            <a:r>
              <a:rPr lang="en-US" altLang="ko-KR" dirty="0"/>
              <a:t>. </a:t>
            </a:r>
            <a:r>
              <a:rPr lang="ko-KR" altLang="en-US" dirty="0"/>
              <a:t>본인의 포트폴리오 링크를 공유하여 이력 증명 등 다양한 방식으로 활용해보세요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5DD3C7AD-13F2-4207-90AA-F06AC16FA789}"/>
              </a:ext>
            </a:extLst>
          </p:cNvPr>
          <p:cNvSpPr/>
          <p:nvPr/>
        </p:nvSpPr>
        <p:spPr>
          <a:xfrm>
            <a:off x="4394201" y="3564467"/>
            <a:ext cx="3149599" cy="18795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highlight>
                <a:srgbClr val="FFFF00"/>
              </a:highlight>
            </a:endParaRP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6A1A841F-7CB8-45C0-A643-18BB0DC28E8C}"/>
              </a:ext>
            </a:extLst>
          </p:cNvPr>
          <p:cNvSpPr/>
          <p:nvPr/>
        </p:nvSpPr>
        <p:spPr>
          <a:xfrm>
            <a:off x="10274299" y="759518"/>
            <a:ext cx="338667" cy="347910"/>
          </a:xfrm>
          <a:prstGeom prst="ellipse">
            <a:avLst/>
          </a:prstGeom>
          <a:solidFill>
            <a:schemeClr val="accent4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942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200</Words>
  <Application>Microsoft Office PowerPoint</Application>
  <PresentationFormat>와이드스크린</PresentationFormat>
  <Paragraphs>18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master</dc:creator>
  <cp:lastModifiedBy>master</cp:lastModifiedBy>
  <cp:revision>4</cp:revision>
  <dcterms:created xsi:type="dcterms:W3CDTF">2026-03-11T08:01:52Z</dcterms:created>
  <dcterms:modified xsi:type="dcterms:W3CDTF">2026-03-11T08:30:27Z</dcterms:modified>
</cp:coreProperties>
</file>